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83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276872"/>
            <a:ext cx="6827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Vivado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Design Suite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HLx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  <a:endParaRPr lang="kk-KZ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бағдарламасында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нұсқаулығы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" r="26394"/>
          <a:stretch/>
        </p:blipFill>
        <p:spPr bwMode="auto">
          <a:xfrm>
            <a:off x="-612576" y="705898"/>
            <a:ext cx="9577064" cy="717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758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Бұл қадамда модульге тиесілі кіріс/шығыстар таңдалады немесе бұл қадамды өткізіп жіберіп, программа жазу барысында кіріс/шығыстарды беруге болады.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3" b="10143"/>
          <a:stretch/>
        </p:blipFill>
        <p:spPr bwMode="auto">
          <a:xfrm>
            <a:off x="251520" y="628567"/>
            <a:ext cx="8172400" cy="622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2564904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r="17819"/>
          <a:stretch/>
        </p:blipFill>
        <p:spPr bwMode="auto">
          <a:xfrm>
            <a:off x="323528" y="188640"/>
            <a:ext cx="820891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4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653136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1800" y="3774232"/>
            <a:ext cx="338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 жазып болғаннан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 келесі қадамға көшеміз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1"/>
          </p:cNvCxnSpPr>
          <p:nvPr/>
        </p:nvCxnSpPr>
        <p:spPr>
          <a:xfrm flipH="1">
            <a:off x="1547664" y="4097398"/>
            <a:ext cx="1224136" cy="555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9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7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 bwMode="auto">
          <a:xfrm>
            <a:off x="55109" y="0"/>
            <a:ext cx="91154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2320" y="274638"/>
            <a:ext cx="1691680" cy="34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-28082" y="274638"/>
            <a:ext cx="9127101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80402" y="520275"/>
            <a:ext cx="1691680" cy="34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/>
        </p:blipFill>
        <p:spPr bwMode="auto">
          <a:xfrm>
            <a:off x="0" y="31530"/>
            <a:ext cx="9144000" cy="678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2320" y="274638"/>
            <a:ext cx="1691680" cy="34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135700"/>
            <a:ext cx="2592288" cy="533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1" y="-482"/>
            <a:ext cx="9161541" cy="71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2320" y="274638"/>
            <a:ext cx="1691680" cy="34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/>
        </p:blipFill>
        <p:spPr bwMode="auto">
          <a:xfrm>
            <a:off x="0" y="0"/>
            <a:ext cx="912345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2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9"/>
          <a:stretch/>
        </p:blipFill>
        <p:spPr bwMode="auto">
          <a:xfrm>
            <a:off x="2213840" y="1412775"/>
            <a:ext cx="6534624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Xilinx 2013.2 software on Ubuntu with Unity Menus install guide - eLinux.or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67144" r="87516" b="8083"/>
          <a:stretch/>
        </p:blipFill>
        <p:spPr bwMode="auto">
          <a:xfrm>
            <a:off x="683568" y="1412776"/>
            <a:ext cx="139673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677" y="548680"/>
            <a:ext cx="313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1.Бағдарламаны іске қосамыз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0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6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"/>
          <a:stretch/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0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html:file://C:\Users\KFTTiNF\AppData\Local\Temp\Rar$DIa984.32685\Recording_20220216_2017.mht!file:///C:\Users\KFTTiNF\AppData\Local\Temp\Rar$DIa984.32685\screenshot00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mhtml:file://C:\Users\KFTTiNF\AppData\Local\Temp\Rar$DIa984.32685\Recording_20220216_2017.mht!file:///C:\Users\KFTTiNF\AppData\Local\Temp\Rar$DIa984.32685\screenshot0001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0" y="161795"/>
            <a:ext cx="41148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78" y="312591"/>
            <a:ext cx="36576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238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60" y="3212976"/>
            <a:ext cx="39719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519251"/>
            <a:ext cx="360040" cy="34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/>
          <a:stretch/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013175"/>
            <a:ext cx="5760640" cy="1112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600200"/>
            <a:ext cx="792088" cy="244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76056" y="1926964"/>
            <a:ext cx="1944216" cy="2942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1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/>
          <a:stretch/>
        </p:blipFill>
        <p:spPr bwMode="auto">
          <a:xfrm>
            <a:off x="-180528" y="-9593"/>
            <a:ext cx="10527382" cy="733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5780113"/>
            <a:ext cx="1691680" cy="241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8" b="3992"/>
          <a:stretch/>
        </p:blipFill>
        <p:spPr bwMode="auto">
          <a:xfrm>
            <a:off x="683567" y="3469192"/>
            <a:ext cx="8088333" cy="269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59672" r="39956" b="12766"/>
          <a:stretch/>
        </p:blipFill>
        <p:spPr bwMode="auto">
          <a:xfrm>
            <a:off x="1835696" y="1196752"/>
            <a:ext cx="525658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32040" y="1988840"/>
            <a:ext cx="169168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8174" y="4225276"/>
            <a:ext cx="927602" cy="427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555776" y="2708920"/>
            <a:ext cx="3096344" cy="1516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-610" r="31375" b="610"/>
          <a:stretch/>
        </p:blipFill>
        <p:spPr bwMode="auto">
          <a:xfrm>
            <a:off x="145465" y="473418"/>
            <a:ext cx="89644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11070"/>
            <a:ext cx="620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 кіріс/шығыстарды файл ретінде сақтаймыз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Ctrl+S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8104" y="2708920"/>
            <a:ext cx="16916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10" b="20267"/>
          <a:stretch/>
        </p:blipFill>
        <p:spPr bwMode="auto">
          <a:xfrm>
            <a:off x="251520" y="731147"/>
            <a:ext cx="71287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368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мәзірінен жаңа жоба ашамыз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2953" r="20859" b="9439"/>
          <a:stretch/>
        </p:blipFill>
        <p:spPr bwMode="auto">
          <a:xfrm>
            <a:off x="4078039" y="1556792"/>
            <a:ext cx="5544616" cy="479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359942" y="1556792"/>
            <a:ext cx="2013098" cy="93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6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3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" y="21865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445224"/>
            <a:ext cx="2088232" cy="550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7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946143"/>
            <a:ext cx="14505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1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6308725"/>
            <a:ext cx="16916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8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1148879"/>
            <a:ext cx="936104" cy="451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2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3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" y="468164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499"/>
            <a:ext cx="2828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Testbench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 үшін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7801" y="1988840"/>
            <a:ext cx="53014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420888"/>
            <a:ext cx="2088232" cy="337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2953" r="20306" b="8454"/>
          <a:stretch/>
        </p:blipFill>
        <p:spPr bwMode="auto">
          <a:xfrm>
            <a:off x="1043608" y="871049"/>
            <a:ext cx="6984776" cy="598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603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Жобаның атын және орналасатын орнын тағайындаймыз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5431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3524775"/>
            <a:ext cx="2088232" cy="265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7"/>
          <a:stretch/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68315" y="2994937"/>
            <a:ext cx="1691680" cy="29648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80320" y="3368183"/>
            <a:ext cx="1691680" cy="26565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624438" y="3073185"/>
            <a:ext cx="1512168" cy="4278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0118" y="3368183"/>
            <a:ext cx="1691680" cy="265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3683570"/>
            <a:ext cx="1691680" cy="265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19524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t="46444" r="35038" b="27963"/>
          <a:stretch/>
        </p:blipFill>
        <p:spPr bwMode="auto">
          <a:xfrm>
            <a:off x="7308304" y="2276872"/>
            <a:ext cx="1944216" cy="18722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5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3937" r="20859" b="9439"/>
          <a:stretch/>
        </p:blipFill>
        <p:spPr bwMode="auto">
          <a:xfrm>
            <a:off x="683568" y="521296"/>
            <a:ext cx="741682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60843"/>
            <a:ext cx="306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Жобаның типін таңдаймыз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2982" r="20765" b="8565"/>
          <a:stretch/>
        </p:blipFill>
        <p:spPr bwMode="auto">
          <a:xfrm>
            <a:off x="1475656" y="1085851"/>
            <a:ext cx="6120680" cy="534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43514"/>
            <a:ext cx="9075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Жобаға қажетті файлдар ашамыз, бұл файлда жобаның негізгі программасы жазылады,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яғни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 Playground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программасындағы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design.sv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4349" r="20859" b="9028"/>
          <a:stretch/>
        </p:blipFill>
        <p:spPr bwMode="auto">
          <a:xfrm>
            <a:off x="1475656" y="1013467"/>
            <a:ext cx="6840760" cy="584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XDC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типтегі файлдар жобаның кіріс/шығыс порттарын және олардың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сипаттамаларын  тағайындауға қажет, бірақ бастапқы кезде бұл файлды ашпай, келесі қадамға көшеміз.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Бұл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 қолданылатын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ПЛИС сипаттамаларын таңдаймыз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96827" y="685177"/>
            <a:ext cx="6363233" cy="5391308"/>
            <a:chOff x="1125435" y="559955"/>
            <a:chExt cx="7334997" cy="620653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4" t="3937" r="20859" b="9439"/>
            <a:stretch/>
          </p:blipFill>
          <p:spPr bwMode="auto">
            <a:xfrm>
              <a:off x="1125435" y="559955"/>
              <a:ext cx="7334997" cy="62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555776" y="2780928"/>
              <a:ext cx="1296144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55776" y="3086931"/>
              <a:ext cx="1296144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68144" y="2492557"/>
              <a:ext cx="1296144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03648" y="5145916"/>
              <a:ext cx="1512168" cy="3713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4" t="48041" r="35354" b="35299"/>
          <a:stretch/>
        </p:blipFill>
        <p:spPr bwMode="auto">
          <a:xfrm>
            <a:off x="179512" y="686726"/>
            <a:ext cx="225989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4548" r="20642" b="9813"/>
          <a:stretch/>
        </p:blipFill>
        <p:spPr bwMode="auto">
          <a:xfrm>
            <a:off x="755576" y="332656"/>
            <a:ext cx="748883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4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125</Words>
  <Application>Microsoft Office PowerPoint</Application>
  <PresentationFormat>Экран (4:3)</PresentationFormat>
  <Paragraphs>17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KFTTiNF</dc:creator>
  <cp:lastModifiedBy>Әлмен Динара</cp:lastModifiedBy>
  <cp:revision>19</cp:revision>
  <dcterms:created xsi:type="dcterms:W3CDTF">2022-02-16T06:24:51Z</dcterms:created>
  <dcterms:modified xsi:type="dcterms:W3CDTF">2023-01-26T08:48:20Z</dcterms:modified>
</cp:coreProperties>
</file>